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3"/>
  </p:notesMasterIdLst>
  <p:handoutMasterIdLst>
    <p:handoutMasterId r:id="rId64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434" r:id="rId36"/>
    <p:sldId id="355" r:id="rId37"/>
    <p:sldId id="356" r:id="rId38"/>
    <p:sldId id="357" r:id="rId39"/>
    <p:sldId id="433" r:id="rId40"/>
    <p:sldId id="264" r:id="rId41"/>
    <p:sldId id="278" r:id="rId42"/>
    <p:sldId id="331" r:id="rId43"/>
    <p:sldId id="267" r:id="rId44"/>
    <p:sldId id="268" r:id="rId45"/>
    <p:sldId id="332" r:id="rId46"/>
    <p:sldId id="269" r:id="rId47"/>
    <p:sldId id="270" r:id="rId48"/>
    <p:sldId id="420" r:id="rId49"/>
    <p:sldId id="272" r:id="rId50"/>
    <p:sldId id="307" r:id="rId51"/>
    <p:sldId id="406" r:id="rId52"/>
    <p:sldId id="407" r:id="rId53"/>
    <p:sldId id="408" r:id="rId54"/>
    <p:sldId id="360" r:id="rId55"/>
    <p:sldId id="361" r:id="rId56"/>
    <p:sldId id="362" r:id="rId57"/>
    <p:sldId id="363" r:id="rId58"/>
    <p:sldId id="364" r:id="rId59"/>
    <p:sldId id="365" r:id="rId60"/>
    <p:sldId id="430" r:id="rId61"/>
    <p:sldId id="428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86" autoAdjust="0"/>
    <p:restoredTop sz="94490"/>
  </p:normalViewPr>
  <p:slideViewPr>
    <p:cSldViewPr snapToGrid="0">
      <p:cViewPr varScale="1">
        <p:scale>
          <a:sx n="115" d="100"/>
          <a:sy n="115" d="100"/>
        </p:scale>
        <p:origin x="1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cience.virginia.edu/people/jeffrey-blume" TargetMode="External"/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vanderbilt.edu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 (UVA)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mediation modeling, missing data in prediction problems,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r>
              <a:rPr lang="en-US" dirty="0"/>
              <a:t>UVA Profile: </a:t>
            </a:r>
            <a:r>
              <a:rPr lang="en-US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www.datascience.virginia.edu/people/jeffrey-blume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 in Biostatistics at Vanderbilt: July 6</a:t>
            </a:r>
            <a:r>
              <a:rPr lang="en-US" baseline="30000" dirty="0"/>
              <a:t>th</a:t>
            </a:r>
            <a:r>
              <a:rPr lang="en-US" dirty="0"/>
              <a:t> Defense 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373076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388796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6D5-63BC-3242-8ED8-0930D79F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Lisa’s example?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B251-E485-104E-A3CD-B11C48A2192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AF4DE-68B3-0F44-8E02-AACFCEDE2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89D7E-1C41-E84A-92A7-11C8B081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835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1a!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0024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Interrupt or use Zoom chat for questions! </a:t>
            </a:r>
          </a:p>
          <a:p>
            <a:r>
              <a:rPr lang="en-US" sz="2800" dirty="0"/>
              <a:t>For technical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megan.c.hollister@vanderbilt.edu</a:t>
            </a:r>
            <a:r>
              <a:rPr lang="en-US" sz="2400" dirty="0">
                <a:solidFill>
                  <a:srgbClr val="0A58FD"/>
                </a:solidFill>
              </a:rPr>
              <a:t> 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211313"/>
          </a:xfrm>
        </p:spPr>
        <p:txBody>
          <a:bodyPr/>
          <a:lstStyle/>
          <a:p>
            <a:r>
              <a:rPr lang="en-US" dirty="0"/>
              <a:t>High-Dimensional Data:</a:t>
            </a:r>
            <a:br>
              <a:rPr lang="en-US" dirty="0"/>
            </a:br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1a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1b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  <a:blipFill>
                <a:blip r:embed="rId3"/>
                <a:stretch>
                  <a:fillRect l="-816" t="-2267" b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SGPVs achieve the inferential properties that many scientists hope, or believe, are attributes of the classic    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0A58FD"/>
              </a:solidFill>
            </a:endParaRPr>
          </a:p>
          <a:p>
            <a:pPr marL="0" indent="0" algn="ctr">
              <a:buNone/>
            </a:pPr>
            <a:r>
              <a:rPr lang="en-US" sz="3600" b="1" dirty="0"/>
              <a:t>Discussion?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Code Part 1b!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3243</TotalTime>
  <Words>2520</Words>
  <Application>Microsoft Macintosh PowerPoint</Application>
  <PresentationFormat>On-screen Show (4:3)</PresentationFormat>
  <Paragraphs>650</Paragraphs>
  <Slides>61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Course Layout</vt:lpstr>
      <vt:lpstr>Resources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Lisa’s example?</vt:lpstr>
      <vt:lpstr>Lung Cancer Survival</vt:lpstr>
      <vt:lpstr>PowerPoint Presentation</vt:lpstr>
      <vt:lpstr>PowerPoint Presentation</vt:lpstr>
      <vt:lpstr>Time for Code Part 1a!</vt:lpstr>
      <vt:lpstr>High-Dimensional Data: 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Code Part 1b!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850</cp:revision>
  <cp:lastPrinted>2019-11-04T22:38:32Z</cp:lastPrinted>
  <dcterms:created xsi:type="dcterms:W3CDTF">2014-09-12T17:25:11Z</dcterms:created>
  <dcterms:modified xsi:type="dcterms:W3CDTF">2022-06-10T20:17:48Z</dcterms:modified>
</cp:coreProperties>
</file>